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7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387" r:id="rId21"/>
    <p:sldId id="388" r:id="rId22"/>
    <p:sldId id="389" r:id="rId23"/>
    <p:sldId id="391" r:id="rId24"/>
    <p:sldId id="392" r:id="rId25"/>
    <p:sldId id="390" r:id="rId26"/>
    <p:sldId id="272" r:id="rId27"/>
    <p:sldId id="290" r:id="rId28"/>
    <p:sldId id="352" r:id="rId29"/>
    <p:sldId id="354" r:id="rId30"/>
    <p:sldId id="380" r:id="rId31"/>
    <p:sldId id="355" r:id="rId32"/>
    <p:sldId id="356" r:id="rId33"/>
    <p:sldId id="357" r:id="rId34"/>
    <p:sldId id="381" r:id="rId35"/>
    <p:sldId id="384" r:id="rId36"/>
    <p:sldId id="358" r:id="rId37"/>
    <p:sldId id="360" r:id="rId38"/>
    <p:sldId id="359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70" r:id="rId48"/>
    <p:sldId id="371" r:id="rId49"/>
    <p:sldId id="382" r:id="rId50"/>
    <p:sldId id="385" r:id="rId51"/>
    <p:sldId id="386" r:id="rId52"/>
    <p:sldId id="383" r:id="rId53"/>
    <p:sldId id="280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87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and Awareness as Mechanism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90600"/>
            <a:ext cx="396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90600"/>
            <a:ext cx="396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5492</TotalTime>
  <Words>912</Words>
  <Application>Microsoft Macintosh PowerPoint</Application>
  <PresentationFormat>On-screen Show (4:3)</PresentationFormat>
  <Paragraphs>247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141</cp:revision>
  <dcterms:created xsi:type="dcterms:W3CDTF">2015-02-02T04:45:42Z</dcterms:created>
  <dcterms:modified xsi:type="dcterms:W3CDTF">2015-04-13T22:40:02Z</dcterms:modified>
</cp:coreProperties>
</file>